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3D775-60B6-4483-9908-7BEA42626A3C}" type="datetimeFigureOut">
              <a:rPr lang="nl-NL" smtClean="0"/>
              <a:t>7-6-2017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AEB1C-C411-4FCB-8254-9144B23825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8868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GGO--&gt;</a:t>
            </a:r>
            <a:r>
              <a:rPr lang="nl-NL" baseline="0" dirty="0" smtClean="0"/>
              <a:t> </a:t>
            </a:r>
            <a:r>
              <a:rPr lang="nl-NL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Genetisch gemodificeerde rassen (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AEB1C-C411-4FCB-8254-9144B23825E2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2848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331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3D31C01-2695-48C7-BD25-60F2A9B808AD}" type="slidenum">
              <a:rPr lang="nl-NL" altLang="nl-NL"/>
              <a:pPr eaLnBrk="1" hangingPunct="1"/>
              <a:t>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50382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7-6-2017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6. Rassenkeuze 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ndertitel 2"/>
          <p:cNvSpPr>
            <a:spLocks noGrp="1"/>
          </p:cNvSpPr>
          <p:nvPr>
            <p:ph type="subTitle" idx="1"/>
          </p:nvPr>
        </p:nvSpPr>
        <p:spPr>
          <a:xfrm>
            <a:off x="-324544" y="2348880"/>
            <a:ext cx="6400800" cy="1752600"/>
          </a:xfrm>
        </p:spPr>
        <p:txBody>
          <a:bodyPr/>
          <a:lstStyle/>
          <a:p>
            <a:r>
              <a:rPr lang="nl-NL" dirty="0" smtClean="0"/>
              <a:t>Voedergewassen 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350" y="1425575"/>
            <a:ext cx="8759825" cy="5172075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nl-NL" altLang="nl-NL" sz="2800" u="sng" dirty="0" smtClean="0"/>
              <a:t>Rassen:</a:t>
            </a:r>
            <a:r>
              <a:rPr lang="nl-NL" altLang="nl-NL" sz="2800" dirty="0" smtClean="0"/>
              <a:t>	ontstaan na verdeling</a:t>
            </a:r>
          </a:p>
          <a:p>
            <a:pPr marL="0" indent="0" eaLnBrk="1" hangingPunct="1">
              <a:buFontTx/>
              <a:buNone/>
              <a:defRPr/>
            </a:pPr>
            <a:r>
              <a:rPr lang="nl-NL" altLang="nl-NL" sz="2800" dirty="0"/>
              <a:t>	</a:t>
            </a:r>
            <a:r>
              <a:rPr lang="nl-NL" altLang="nl-NL" sz="2800" dirty="0" smtClean="0"/>
              <a:t>	in Nederland GGO ongewenst (eis zuivel)</a:t>
            </a:r>
          </a:p>
          <a:p>
            <a:pPr marL="0" indent="0" eaLnBrk="1" hangingPunct="1">
              <a:buFontTx/>
              <a:buNone/>
              <a:defRPr/>
            </a:pPr>
            <a:endParaRPr lang="nl-NL" altLang="nl-NL" u="sng" dirty="0" smtClean="0"/>
          </a:p>
          <a:p>
            <a:pPr marL="0" indent="0" eaLnBrk="1" hangingPunct="1">
              <a:buFontTx/>
              <a:buNone/>
              <a:defRPr/>
            </a:pPr>
            <a:r>
              <a:rPr lang="nl-NL" altLang="nl-NL" u="sng" dirty="0" smtClean="0"/>
              <a:t>Eigenschappen</a:t>
            </a:r>
            <a:r>
              <a:rPr lang="nl-NL" altLang="nl-NL" dirty="0" smtClean="0"/>
              <a:t>:</a:t>
            </a:r>
          </a:p>
          <a:p>
            <a:pPr eaLnBrk="1" hangingPunct="1">
              <a:defRPr/>
            </a:pPr>
            <a:r>
              <a:rPr lang="nl-NL" altLang="nl-NL" dirty="0" smtClean="0"/>
              <a:t>Stevigheid; </a:t>
            </a:r>
            <a:r>
              <a:rPr lang="nl-NL" altLang="nl-NL" sz="2400" dirty="0" smtClean="0"/>
              <a:t>wortelzwakte of</a:t>
            </a:r>
            <a:br>
              <a:rPr lang="nl-NL" altLang="nl-NL" sz="2400" dirty="0" smtClean="0"/>
            </a:br>
            <a:r>
              <a:rPr lang="nl-NL" altLang="nl-NL" sz="2400" dirty="0" smtClean="0"/>
              <a:t>stengelzwakte</a:t>
            </a:r>
          </a:p>
          <a:p>
            <a:pPr eaLnBrk="1" hangingPunct="1">
              <a:defRPr/>
            </a:pPr>
            <a:r>
              <a:rPr lang="nl-NL" altLang="nl-NL" dirty="0" smtClean="0"/>
              <a:t>Stengelrot; </a:t>
            </a:r>
            <a:r>
              <a:rPr lang="nl-NL" altLang="nl-NL" sz="2400" dirty="0" err="1" smtClean="0"/>
              <a:t>fusarium</a:t>
            </a:r>
            <a:r>
              <a:rPr lang="nl-NL" altLang="nl-NL" sz="2400" dirty="0" smtClean="0"/>
              <a:t>. </a:t>
            </a:r>
            <a:br>
              <a:rPr lang="nl-NL" altLang="nl-NL" sz="2400" dirty="0" smtClean="0"/>
            </a:br>
            <a:r>
              <a:rPr lang="nl-NL" altLang="nl-NL" sz="2400" dirty="0" smtClean="0"/>
              <a:t>Tegen de oogst</a:t>
            </a:r>
          </a:p>
          <a:p>
            <a:pPr eaLnBrk="1" hangingPunct="1">
              <a:defRPr/>
            </a:pPr>
            <a:r>
              <a:rPr lang="nl-NL" altLang="nl-NL" dirty="0" smtClean="0"/>
              <a:t>Builenbrand;</a:t>
            </a:r>
            <a:r>
              <a:rPr lang="nl-NL" altLang="nl-NL" sz="2400" dirty="0" smtClean="0"/>
              <a:t> schimmel op </a:t>
            </a:r>
            <a:br>
              <a:rPr lang="nl-NL" altLang="nl-NL" sz="2400" dirty="0" smtClean="0"/>
            </a:br>
            <a:r>
              <a:rPr lang="nl-NL" altLang="nl-NL" sz="2400" dirty="0" smtClean="0"/>
              <a:t>de kolf, vooral na droogte</a:t>
            </a:r>
          </a:p>
          <a:p>
            <a:pPr eaLnBrk="1" hangingPunct="1">
              <a:defRPr/>
            </a:pPr>
            <a:endParaRPr lang="nl-NL" altLang="nl-NL" dirty="0" smtClean="0"/>
          </a:p>
        </p:txBody>
      </p:sp>
      <p:pic>
        <p:nvPicPr>
          <p:cNvPr id="2052" name="Picture 7" descr="20060923mais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450" y="3429000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179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260350"/>
            <a:ext cx="5843588" cy="647700"/>
          </a:xfrm>
        </p:spPr>
        <p:txBody>
          <a:bodyPr/>
          <a:lstStyle/>
          <a:p>
            <a:pPr algn="l" eaLnBrk="1" hangingPunct="1"/>
            <a:r>
              <a:rPr lang="nl-NL" altLang="nl-NL" sz="3600" dirty="0" smtClean="0"/>
              <a:t>Rassenlijst: voorbeeld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763" y="908050"/>
            <a:ext cx="8561387" cy="12255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nl-NL" altLang="nl-NL" smtClean="0"/>
              <a:t>Zie blz. 82-83 handboek:</a:t>
            </a:r>
          </a:p>
          <a:p>
            <a:pPr marL="0" indent="0" eaLnBrk="1" hangingPunct="1">
              <a:buFontTx/>
              <a:buNone/>
            </a:pPr>
            <a:r>
              <a:rPr lang="nl-NL" altLang="nl-NL" smtClean="0"/>
              <a:t>Eerst kiezen: zeer vroeg &lt;-&gt; middenvroeg/laat</a:t>
            </a:r>
          </a:p>
          <a:p>
            <a:pPr marL="0" indent="0" eaLnBrk="1" hangingPunct="1">
              <a:buFontTx/>
              <a:buNone/>
            </a:pPr>
            <a:endParaRPr lang="nl-NL" altLang="nl-NL" smtClean="0"/>
          </a:p>
        </p:txBody>
      </p:sp>
      <p:pic>
        <p:nvPicPr>
          <p:cNvPr id="3076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03463"/>
            <a:ext cx="8748713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7325" y="5064125"/>
            <a:ext cx="8561388" cy="71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nl-NL" altLang="nl-NL" kern="0" dirty="0" smtClean="0"/>
              <a:t>Toelichting: blz. 84-89 Handboek:</a:t>
            </a:r>
          </a:p>
          <a:p>
            <a:pPr marL="0" indent="0" eaLnBrk="1" hangingPunct="1">
              <a:buFontTx/>
              <a:buNone/>
              <a:defRPr/>
            </a:pPr>
            <a:endParaRPr lang="nl-NL" altLang="nl-NL" kern="0" dirty="0" smtClean="0"/>
          </a:p>
        </p:txBody>
      </p:sp>
    </p:spTree>
    <p:extLst>
      <p:ext uri="{BB962C8B-B14F-4D97-AF65-F5344CB8AC3E}">
        <p14:creationId xmlns:p14="http://schemas.microsoft.com/office/powerpoint/2010/main" val="40760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771800" y="356787"/>
            <a:ext cx="8229600" cy="561975"/>
          </a:xfrm>
        </p:spPr>
        <p:txBody>
          <a:bodyPr/>
          <a:lstStyle/>
          <a:p>
            <a:pPr algn="l" eaLnBrk="1" hangingPunct="1"/>
            <a:r>
              <a:rPr lang="nl-NL" altLang="nl-NL" sz="2000" dirty="0" smtClean="0"/>
              <a:t>(vervolg)</a:t>
            </a:r>
            <a:r>
              <a:rPr lang="nl-NL" altLang="nl-NL" sz="4000" dirty="0" smtClean="0"/>
              <a:t> </a:t>
            </a:r>
            <a:r>
              <a:rPr lang="nl-NL" altLang="nl-NL" sz="3600" dirty="0" smtClean="0"/>
              <a:t>Eigenschappen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063" y="939800"/>
            <a:ext cx="8229600" cy="5318125"/>
          </a:xfrm>
        </p:spPr>
        <p:txBody>
          <a:bodyPr/>
          <a:lstStyle/>
          <a:p>
            <a:pPr eaLnBrk="1" hangingPunct="1"/>
            <a:r>
              <a:rPr lang="nl-NL" altLang="nl-NL" smtClean="0"/>
              <a:t>Helminthosporium</a:t>
            </a:r>
            <a:r>
              <a:rPr lang="nl-NL" altLang="nl-NL" sz="2400" smtClean="0"/>
              <a:t>; bladschimmel, uit gewasresten</a:t>
            </a:r>
          </a:p>
          <a:p>
            <a:pPr eaLnBrk="1" hangingPunct="1"/>
            <a:endParaRPr lang="nl-NL" altLang="nl-NL" smtClean="0"/>
          </a:p>
          <a:p>
            <a:pPr eaLnBrk="1" hangingPunct="1"/>
            <a:endParaRPr lang="nl-NL" altLang="nl-NL" smtClean="0"/>
          </a:p>
          <a:p>
            <a:pPr eaLnBrk="1" hangingPunct="1"/>
            <a:endParaRPr lang="nl-NL" altLang="nl-NL" smtClean="0"/>
          </a:p>
          <a:p>
            <a:pPr eaLnBrk="1" hangingPunct="1"/>
            <a:endParaRPr lang="nl-NL" altLang="nl-NL" smtClean="0"/>
          </a:p>
          <a:p>
            <a:pPr eaLnBrk="1" hangingPunct="1"/>
            <a:r>
              <a:rPr lang="nl-NL" altLang="nl-NL" smtClean="0"/>
              <a:t>Beginontwikkeling; </a:t>
            </a:r>
            <a:r>
              <a:rPr lang="nl-NL" altLang="nl-NL" sz="2400" smtClean="0"/>
              <a:t>onkruidonderdrukking</a:t>
            </a:r>
          </a:p>
          <a:p>
            <a:pPr eaLnBrk="1" hangingPunct="1"/>
            <a:r>
              <a:rPr lang="nl-NL" altLang="nl-NL" smtClean="0"/>
              <a:t>Plantlengte; </a:t>
            </a:r>
            <a:r>
              <a:rPr lang="nl-NL" altLang="nl-NL" sz="2400" smtClean="0"/>
              <a:t>legering en verkoop</a:t>
            </a:r>
          </a:p>
          <a:p>
            <a:pPr eaLnBrk="1" hangingPunct="1"/>
            <a:r>
              <a:rPr lang="nl-NL" altLang="nl-NL" smtClean="0"/>
              <a:t>Vroegheid bloei; </a:t>
            </a:r>
            <a:r>
              <a:rPr lang="nl-NL" altLang="nl-NL" sz="2400" smtClean="0"/>
              <a:t>vochttekort</a:t>
            </a:r>
          </a:p>
          <a:p>
            <a:pPr eaLnBrk="1" hangingPunct="1"/>
            <a:r>
              <a:rPr lang="nl-NL" altLang="nl-NL" smtClean="0"/>
              <a:t>DS-gehalte; </a:t>
            </a:r>
            <a:r>
              <a:rPr lang="nl-NL" altLang="nl-NL" sz="2400" smtClean="0"/>
              <a:t>inkuilverliezen</a:t>
            </a:r>
            <a:endParaRPr lang="nl-NL" altLang="nl-NL" smtClean="0"/>
          </a:p>
          <a:p>
            <a:pPr eaLnBrk="1" hangingPunct="1"/>
            <a:endParaRPr lang="nl-NL" altLang="nl-NL" smtClean="0"/>
          </a:p>
        </p:txBody>
      </p:sp>
      <p:pic>
        <p:nvPicPr>
          <p:cNvPr id="4100" name="Picture 7" descr="maisszoiekte_563388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1484313"/>
            <a:ext cx="28575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796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760" y="260648"/>
            <a:ext cx="8229600" cy="417512"/>
          </a:xfrm>
        </p:spPr>
        <p:txBody>
          <a:bodyPr/>
          <a:lstStyle/>
          <a:p>
            <a:pPr algn="l" eaLnBrk="1" hangingPunct="1"/>
            <a:r>
              <a:rPr lang="nl-NL" altLang="nl-NL" sz="2400" dirty="0" smtClean="0"/>
              <a:t>(vervolg)</a:t>
            </a:r>
            <a:r>
              <a:rPr lang="nl-NL" altLang="nl-NL" sz="4000" dirty="0" smtClean="0"/>
              <a:t> Eigenschappen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29600" cy="3889375"/>
          </a:xfrm>
        </p:spPr>
        <p:txBody>
          <a:bodyPr/>
          <a:lstStyle/>
          <a:p>
            <a:pPr eaLnBrk="1" hangingPunct="1"/>
            <a:r>
              <a:rPr lang="nl-NL" altLang="nl-NL" smtClean="0"/>
              <a:t>VEM/kgds; </a:t>
            </a:r>
            <a:r>
              <a:rPr lang="nl-NL" altLang="nl-NL" sz="2400" smtClean="0"/>
              <a:t>kwaliteit van het voer</a:t>
            </a:r>
          </a:p>
          <a:p>
            <a:pPr eaLnBrk="1" hangingPunct="1"/>
            <a:r>
              <a:rPr lang="nl-NL" altLang="nl-NL" smtClean="0"/>
              <a:t>DS-opbrengst; </a:t>
            </a:r>
            <a:r>
              <a:rPr lang="nl-NL" altLang="nl-NL" sz="2400" smtClean="0"/>
              <a:t>hoeveelheid voer per Ha</a:t>
            </a:r>
          </a:p>
          <a:p>
            <a:pPr eaLnBrk="1" hangingPunct="1"/>
            <a:r>
              <a:rPr lang="nl-NL" altLang="nl-NL" smtClean="0"/>
              <a:t>VEM-opbrengst; </a:t>
            </a:r>
            <a:r>
              <a:rPr lang="nl-NL" altLang="nl-NL" sz="2400" smtClean="0"/>
              <a:t>energiehoeveelheid per Ha</a:t>
            </a:r>
          </a:p>
          <a:p>
            <a:pPr eaLnBrk="1" hangingPunct="1"/>
            <a:r>
              <a:rPr lang="nl-NL" altLang="nl-NL" smtClean="0"/>
              <a:t>Celwandverteerbaarheid</a:t>
            </a:r>
            <a:r>
              <a:rPr lang="nl-NL" altLang="nl-NL" sz="2400" smtClean="0"/>
              <a:t>; restplant</a:t>
            </a:r>
          </a:p>
          <a:p>
            <a:pPr eaLnBrk="1" hangingPunct="1"/>
            <a:r>
              <a:rPr lang="nl-NL" altLang="nl-NL" smtClean="0"/>
              <a:t>Zetmeelgehalte; </a:t>
            </a:r>
            <a:r>
              <a:rPr lang="nl-NL" altLang="nl-NL" sz="2400" smtClean="0"/>
              <a:t>kolfaandeel en rantsoen</a:t>
            </a:r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399842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333545"/>
            <a:ext cx="8229600" cy="850900"/>
          </a:xfrm>
        </p:spPr>
        <p:txBody>
          <a:bodyPr/>
          <a:lstStyle/>
          <a:p>
            <a:pPr algn="l" eaLnBrk="1" hangingPunct="1"/>
            <a:r>
              <a:rPr lang="nl-NL" altLang="nl-NL" dirty="0" smtClean="0"/>
              <a:t>Korrelmaïs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smtClean="0"/>
              <a:t>Later oogsten en moet echt rijp zijn</a:t>
            </a:r>
          </a:p>
          <a:p>
            <a:pPr eaLnBrk="1" hangingPunct="1"/>
            <a:r>
              <a:rPr lang="nl-NL" altLang="nl-NL" smtClean="0"/>
              <a:t>Vroegheid bloei</a:t>
            </a:r>
          </a:p>
          <a:p>
            <a:pPr eaLnBrk="1" hangingPunct="1"/>
            <a:r>
              <a:rPr lang="nl-NL" altLang="nl-NL" smtClean="0"/>
              <a:t>DS-gehalte</a:t>
            </a:r>
          </a:p>
          <a:p>
            <a:pPr eaLnBrk="1" hangingPunct="1"/>
            <a:r>
              <a:rPr lang="nl-NL" altLang="nl-NL" smtClean="0"/>
              <a:t>Korrelopbrengst </a:t>
            </a:r>
          </a:p>
          <a:p>
            <a:pPr eaLnBrk="1" hangingPunct="1"/>
            <a:r>
              <a:rPr lang="nl-NL" altLang="nl-NL" smtClean="0"/>
              <a:t>Oogstbaarheid</a:t>
            </a:r>
          </a:p>
          <a:p>
            <a:pPr eaLnBrk="1" hangingPunct="1"/>
            <a:r>
              <a:rPr lang="nl-NL" altLang="nl-NL" smtClean="0"/>
              <a:t>Dorsbaarheid </a:t>
            </a:r>
          </a:p>
          <a:p>
            <a:pPr eaLnBrk="1" hangingPunct="1"/>
            <a:endParaRPr lang="nl-NL" altLang="nl-NL" smtClean="0"/>
          </a:p>
        </p:txBody>
      </p:sp>
    </p:spTree>
    <p:extLst>
      <p:ext uri="{BB962C8B-B14F-4D97-AF65-F5344CB8AC3E}">
        <p14:creationId xmlns:p14="http://schemas.microsoft.com/office/powerpoint/2010/main" val="415022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1196752"/>
            <a:ext cx="7643192" cy="4929411"/>
          </a:xfrm>
        </p:spPr>
        <p:txBody>
          <a:bodyPr>
            <a:normAutofit/>
          </a:bodyPr>
          <a:lstStyle/>
          <a:p>
            <a:r>
              <a:rPr lang="nl-NL" dirty="0" smtClean="0"/>
              <a:t>Lees H6 Handboek Snijmais </a:t>
            </a:r>
          </a:p>
          <a:p>
            <a:r>
              <a:rPr lang="nl-NL" dirty="0" smtClean="0"/>
              <a:t>Maak vragen H6 werkboek </a:t>
            </a:r>
          </a:p>
          <a:p>
            <a:pPr lvl="1"/>
            <a:r>
              <a:rPr lang="nl-NL" dirty="0" smtClean="0"/>
              <a:t>Gebruik handboek én de maiswijzer van wiki voor het maken van de vragen</a:t>
            </a:r>
          </a:p>
          <a:p>
            <a:pPr lvl="1"/>
            <a:r>
              <a:rPr lang="nl-NL" dirty="0" smtClean="0"/>
              <a:t>Vraag </a:t>
            </a:r>
            <a:r>
              <a:rPr lang="nl-NL" dirty="0" smtClean="0"/>
              <a:t>90 en 91  </a:t>
            </a:r>
            <a:r>
              <a:rPr lang="nl-NL" dirty="0" smtClean="0"/>
              <a:t>wordt vervangen door onderstaande vragen: </a:t>
            </a:r>
          </a:p>
          <a:p>
            <a:pPr lvl="2"/>
            <a:r>
              <a:rPr lang="nl-NL" dirty="0" smtClean="0"/>
              <a:t>Waar is het DS% afhankelijk van </a:t>
            </a:r>
          </a:p>
          <a:p>
            <a:pPr lvl="2"/>
            <a:r>
              <a:rPr lang="nl-NL" dirty="0" smtClean="0"/>
              <a:t>Waaruit bestaat de kwaliteit van snijmais </a:t>
            </a:r>
          </a:p>
          <a:p>
            <a:pPr lvl="2"/>
            <a:r>
              <a:rPr lang="nl-NL" dirty="0" smtClean="0"/>
              <a:t>Leg uit wat er met deze begrippen bedoelt wordt. </a:t>
            </a:r>
          </a:p>
          <a:p>
            <a:pPr lvl="2"/>
            <a:r>
              <a:rPr lang="nl-NL" dirty="0" smtClean="0"/>
              <a:t>Leg uit dat als het gebruiksdoel wisselend is, welke onderdelen dan het onderscheid maken en waarom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010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176</Words>
  <Application>Microsoft Office PowerPoint</Application>
  <PresentationFormat>Diavoorstelling (4:3)</PresentationFormat>
  <Paragraphs>47</Paragraphs>
  <Slides>7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PowerPoint-presentatie</vt:lpstr>
      <vt:lpstr>PowerPoint-presentatie</vt:lpstr>
      <vt:lpstr>Rassenlijst: voorbeeld</vt:lpstr>
      <vt:lpstr>(vervolg) Eigenschappen</vt:lpstr>
      <vt:lpstr>(vervolg) Eigenschappen</vt:lpstr>
      <vt:lpstr>Korrelmaïs</vt:lpstr>
      <vt:lpstr>PowerPoint-presentatie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Carolien Sengers</cp:lastModifiedBy>
  <cp:revision>11</cp:revision>
  <dcterms:created xsi:type="dcterms:W3CDTF">2013-11-15T15:05:42Z</dcterms:created>
  <dcterms:modified xsi:type="dcterms:W3CDTF">2017-06-07T13:34:27Z</dcterms:modified>
</cp:coreProperties>
</file>